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85" r:id="rId2"/>
    <p:sldId id="287" r:id="rId3"/>
    <p:sldId id="286" r:id="rId4"/>
    <p:sldId id="288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7"/>
    <p:restoredTop sz="94728"/>
  </p:normalViewPr>
  <p:slideViewPr>
    <p:cSldViewPr snapToGrid="0" snapToObjects="1">
      <p:cViewPr varScale="1">
        <p:scale>
          <a:sx n="54" d="100"/>
          <a:sy n="54" d="100"/>
        </p:scale>
        <p:origin x="6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F9E70-A16C-C542-B3EF-44CC325AFD1A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581B-2C65-5847-8C1F-AEABB07A20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81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8850"/>
            <a:ext cx="7772400" cy="1853443"/>
          </a:xfrm>
        </p:spPr>
        <p:txBody>
          <a:bodyPr anchor="ctr">
            <a:normAutofit/>
          </a:bodyPr>
          <a:lstStyle>
            <a:lvl1pPr algn="ctr">
              <a:defRPr sz="4000" b="0">
                <a:latin typeface="+mn-lt"/>
              </a:defRPr>
            </a:lvl1pPr>
          </a:lstStyle>
          <a:p>
            <a:pPr algn="ctr"/>
            <a:endParaRPr lang="es-MX" sz="6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37183"/>
            <a:ext cx="7772400" cy="26955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7FCD-07CB-684B-A55B-F8F8D1CC5095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6981-D438-9F44-9B9C-AB985F4FE5BD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A17C230-4682-4440-886A-08FD4242D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523" b="72070"/>
          <a:stretch/>
        </p:blipFill>
        <p:spPr>
          <a:xfrm>
            <a:off x="-3392" y="-5403"/>
            <a:ext cx="9147392" cy="1239363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C15D9FC9-7796-D54F-8242-971799478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3997"/>
          <a:stretch/>
        </p:blipFill>
        <p:spPr>
          <a:xfrm>
            <a:off x="-3393" y="5932762"/>
            <a:ext cx="9144000" cy="9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7FCD-07CB-684B-A55B-F8F8D1CC5095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6981-D438-9F44-9B9C-AB985F4FE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14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7FCD-07CB-684B-A55B-F8F8D1CC5095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6981-D438-9F44-9B9C-AB985F4FE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2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0890"/>
            <a:ext cx="7886700" cy="1092551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71173"/>
            <a:ext cx="7886700" cy="4248654"/>
          </a:xfrm>
        </p:spPr>
        <p:txBody>
          <a:bodyPr/>
          <a:lstStyle>
            <a:lvl1pPr>
              <a:defRPr/>
            </a:lvl1pPr>
            <a:lvl2pPr marL="447675" indent="-228600">
              <a:defRPr/>
            </a:lvl2pPr>
            <a:lvl3pPr marL="717550" indent="-228600">
              <a:defRPr/>
            </a:lvl3pPr>
            <a:lvl4pPr marL="1076325" indent="-228600">
              <a:defRPr/>
            </a:lvl4pPr>
            <a:lvl5pPr marL="1344613" indent="-233363">
              <a:defRPr/>
            </a:lvl5pPr>
          </a:lstStyle>
          <a:p>
            <a:pPr lvl="0"/>
            <a:r>
              <a:rPr lang="es-ES" dirty="0"/>
              <a:t>Editar los estilos de texto del </a:t>
            </a:r>
            <a:r>
              <a:rPr lang="es-ES" dirty="0" smtClean="0"/>
              <a:t>patrón</a:t>
            </a:r>
          </a:p>
          <a:p>
            <a:pPr lvl="1"/>
            <a:r>
              <a:rPr lang="es-ES" dirty="0" smtClean="0"/>
              <a:t>Segundo nivel</a:t>
            </a:r>
            <a:endParaRPr lang="es-ES" dirty="0"/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</a:t>
            </a:r>
            <a:r>
              <a:rPr lang="es-ES" dirty="0"/>
              <a:t>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7FCD-07CB-684B-A55B-F8F8D1CC5095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6981-D438-9F44-9B9C-AB985F4FE5BD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519B8474-D597-084A-BA91-BE9FBE026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3997"/>
          <a:stretch/>
        </p:blipFill>
        <p:spPr>
          <a:xfrm>
            <a:off x="1514475" y="6238619"/>
            <a:ext cx="6115050" cy="619381"/>
          </a:xfrm>
          <a:prstGeom prst="rect">
            <a:avLst/>
          </a:prstGeom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0113CCE3-F07C-CF48-9582-8ED06A37F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53" t="6027" r="4273" b="84497"/>
          <a:stretch/>
        </p:blipFill>
        <p:spPr>
          <a:xfrm>
            <a:off x="264378" y="114022"/>
            <a:ext cx="4535465" cy="628076"/>
          </a:xfrm>
          <a:prstGeom prst="rect">
            <a:avLst/>
          </a:prstGeom>
        </p:spPr>
      </p:pic>
      <p:sp>
        <p:nvSpPr>
          <p:cNvPr id="9" name="CuadroTexto 4">
            <a:extLst>
              <a:ext uri="{FF2B5EF4-FFF2-40B4-BE49-F238E27FC236}">
                <a16:creationId xmlns:a16="http://schemas.microsoft.com/office/drawing/2014/main" id="{E9857B22-C9DB-174F-B895-85ABCF4A0398}"/>
              </a:ext>
            </a:extLst>
          </p:cNvPr>
          <p:cNvSpPr txBox="1"/>
          <p:nvPr userDrawn="1"/>
        </p:nvSpPr>
        <p:spPr>
          <a:xfrm>
            <a:off x="7924800" y="141934"/>
            <a:ext cx="928736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Logo de la institución del ponente</a:t>
            </a:r>
          </a:p>
        </p:txBody>
      </p:sp>
    </p:spTree>
    <p:extLst>
      <p:ext uri="{BB962C8B-B14F-4D97-AF65-F5344CB8AC3E}">
        <p14:creationId xmlns:p14="http://schemas.microsoft.com/office/powerpoint/2010/main" val="71185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87270"/>
            <a:ext cx="7886700" cy="218014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34118"/>
            <a:ext cx="7886700" cy="20555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7FCD-07CB-684B-A55B-F8F8D1CC5095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6981-D438-9F44-9B9C-AB985F4FE5BD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A17C230-4682-4440-886A-08FD4242D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3" b="72070"/>
          <a:stretch/>
        </p:blipFill>
        <p:spPr>
          <a:xfrm>
            <a:off x="609600" y="369783"/>
            <a:ext cx="7921408" cy="10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9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7FCD-07CB-684B-A55B-F8F8D1CC5095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6981-D438-9F44-9B9C-AB985F4FE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1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7FCD-07CB-684B-A55B-F8F8D1CC5095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6981-D438-9F44-9B9C-AB985F4FE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68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7FCD-07CB-684B-A55B-F8F8D1CC5095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6981-D438-9F44-9B9C-AB985F4FE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311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7FCD-07CB-684B-A55B-F8F8D1CC5095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6981-D438-9F44-9B9C-AB985F4FE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43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7FCD-07CB-684B-A55B-F8F8D1CC5095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6981-D438-9F44-9B9C-AB985F4FE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60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7FCD-07CB-684B-A55B-F8F8D1CC5095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6981-D438-9F44-9B9C-AB985F4FE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166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7FCD-07CB-684B-A55B-F8F8D1CC5095}" type="datetimeFigureOut">
              <a:rPr lang="es-MX" smtClean="0"/>
              <a:t>16/09/2021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6981-D438-9F44-9B9C-AB985F4FE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03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/>
              <a:t>Título de la ponencia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1800" b="1" i="1" dirty="0">
                <a:solidFill>
                  <a:srgbClr val="002060"/>
                </a:solidFill>
              </a:rPr>
              <a:t>Nombre de los autores</a:t>
            </a:r>
          </a:p>
          <a:p>
            <a:pPr>
              <a:spcBef>
                <a:spcPts val="0"/>
              </a:spcBef>
            </a:pPr>
            <a:r>
              <a:rPr lang="es-MX" sz="1600" i="1" dirty="0"/>
              <a:t>Apellidos (EN </a:t>
            </a:r>
            <a:r>
              <a:rPr lang="es-MX" sz="1600" i="1" dirty="0" smtClean="0"/>
              <a:t>MAYÚSCULAS), </a:t>
            </a:r>
            <a:r>
              <a:rPr lang="es-MX" sz="1600" i="1" dirty="0"/>
              <a:t>Nombre de 1er Autor, Apellidos (EN </a:t>
            </a:r>
            <a:r>
              <a:rPr lang="es-MX" sz="1600" i="1" dirty="0" smtClean="0"/>
              <a:t>MAYÚSCULAS), </a:t>
            </a:r>
            <a:r>
              <a:rPr lang="es-MX" sz="1600" i="1" dirty="0"/>
              <a:t>Nombre de 2do Autor, Apellidos (EN </a:t>
            </a:r>
            <a:r>
              <a:rPr lang="es-MX" sz="1600" i="1" dirty="0" smtClean="0"/>
              <a:t>MAYÚSCULAS), </a:t>
            </a:r>
            <a:r>
              <a:rPr lang="es-MX" sz="1600" i="1" dirty="0"/>
              <a:t>Nombre de 3er Autor y Apellidos (EN </a:t>
            </a:r>
            <a:r>
              <a:rPr lang="es-MX" sz="1600" i="1" dirty="0" smtClean="0"/>
              <a:t>MAYÚSCULAS), </a:t>
            </a:r>
            <a:r>
              <a:rPr lang="es-MX" sz="1600" i="1" dirty="0"/>
              <a:t>Nombre de 4to </a:t>
            </a:r>
            <a:r>
              <a:rPr lang="es-MX" sz="1600" i="1" dirty="0" smtClean="0"/>
              <a:t>Autor</a:t>
            </a:r>
          </a:p>
          <a:p>
            <a:pPr>
              <a:spcBef>
                <a:spcPts val="0"/>
              </a:spcBef>
            </a:pPr>
            <a:endParaRPr lang="es-MX" sz="1600" i="1" dirty="0"/>
          </a:p>
          <a:p>
            <a:pPr>
              <a:spcBef>
                <a:spcPts val="0"/>
              </a:spcBef>
            </a:pPr>
            <a:r>
              <a:rPr lang="es-MX" sz="1800" b="1" i="1" dirty="0">
                <a:solidFill>
                  <a:srgbClr val="002060"/>
                </a:solidFill>
              </a:rPr>
              <a:t>Institución de procedencia</a:t>
            </a:r>
          </a:p>
          <a:p>
            <a:pPr>
              <a:spcBef>
                <a:spcPts val="0"/>
              </a:spcBef>
            </a:pPr>
            <a:r>
              <a:rPr lang="es-MX" sz="1600" i="1" dirty="0"/>
              <a:t>Institución de Afiliación del </a:t>
            </a:r>
            <a:r>
              <a:rPr lang="es-MX" sz="1600" i="1" dirty="0" smtClean="0"/>
              <a:t>Autor</a:t>
            </a:r>
          </a:p>
          <a:p>
            <a:pPr>
              <a:spcBef>
                <a:spcPts val="0"/>
              </a:spcBef>
            </a:pPr>
            <a:endParaRPr lang="es-MX" sz="1600" i="1" dirty="0"/>
          </a:p>
          <a:p>
            <a:pPr algn="ctr">
              <a:spcBef>
                <a:spcPts val="0"/>
              </a:spcBef>
            </a:pPr>
            <a:r>
              <a:rPr lang="es-MX" sz="1600" b="1" i="1" dirty="0" smtClean="0">
                <a:solidFill>
                  <a:srgbClr val="002060"/>
                </a:solidFill>
              </a:rPr>
              <a:t>16 </a:t>
            </a:r>
            <a:r>
              <a:rPr lang="es-MX" sz="1600" b="1" i="1" dirty="0">
                <a:solidFill>
                  <a:srgbClr val="002060"/>
                </a:solidFill>
              </a:rPr>
              <a:t>de  noviembre de </a:t>
            </a:r>
            <a:r>
              <a:rPr lang="es-MX" sz="1600" b="1" i="1" dirty="0" smtClean="0">
                <a:solidFill>
                  <a:srgbClr val="002060"/>
                </a:solidFill>
              </a:rPr>
              <a:t>2021</a:t>
            </a:r>
            <a:endParaRPr lang="es-MX" sz="1600" i="1" dirty="0"/>
          </a:p>
        </p:txBody>
      </p:sp>
    </p:spTree>
    <p:extLst>
      <p:ext uri="{BB962C8B-B14F-4D97-AF65-F5344CB8AC3E}">
        <p14:creationId xmlns:p14="http://schemas.microsoft.com/office/powerpoint/2010/main" val="219909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Antecedentes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Introducción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Metodología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Resultados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Conclusiones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022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707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081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1983</TotalTime>
  <Words>67</Words>
  <Application>Microsoft Office PowerPoint</Application>
  <PresentationFormat>Presentación en pantalla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Título de la ponencia</vt:lpstr>
      <vt:lpstr>Contenido</vt:lpstr>
      <vt:lpstr>Antecedentes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congreso Fechas Lugar</dc:title>
  <dc:creator>Microsoft Office User</dc:creator>
  <cp:lastModifiedBy>Erik Ramirez</cp:lastModifiedBy>
  <cp:revision>57</cp:revision>
  <dcterms:created xsi:type="dcterms:W3CDTF">2021-03-24T22:36:07Z</dcterms:created>
  <dcterms:modified xsi:type="dcterms:W3CDTF">2021-09-17T03:30:22Z</dcterms:modified>
</cp:coreProperties>
</file>